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0" r:id="rId2"/>
    <p:sldId id="283" r:id="rId3"/>
    <p:sldId id="282" r:id="rId4"/>
    <p:sldId id="285" r:id="rId5"/>
    <p:sldId id="278" r:id="rId6"/>
    <p:sldId id="289" r:id="rId7"/>
    <p:sldId id="279" r:id="rId8"/>
    <p:sldId id="280" r:id="rId9"/>
    <p:sldId id="271" r:id="rId10"/>
    <p:sldId id="290" r:id="rId11"/>
    <p:sldId id="272" r:id="rId12"/>
    <p:sldId id="276" r:id="rId13"/>
    <p:sldId id="273" r:id="rId14"/>
    <p:sldId id="292" r:id="rId15"/>
    <p:sldId id="275" r:id="rId16"/>
    <p:sldId id="274" r:id="rId17"/>
    <p:sldId id="293" r:id="rId18"/>
    <p:sldId id="294" r:id="rId19"/>
    <p:sldId id="295" r:id="rId20"/>
    <p:sldId id="297" r:id="rId21"/>
    <p:sldId id="296" r:id="rId22"/>
    <p:sldId id="277" r:id="rId23"/>
    <p:sldId id="256" r:id="rId24"/>
    <p:sldId id="270" r:id="rId25"/>
    <p:sldId id="299" r:id="rId26"/>
    <p:sldId id="263" r:id="rId27"/>
    <p:sldId id="298" r:id="rId28"/>
    <p:sldId id="288" r:id="rId29"/>
    <p:sldId id="287" r:id="rId30"/>
    <p:sldId id="261" r:id="rId31"/>
    <p:sldId id="300" r:id="rId32"/>
    <p:sldId id="301" r:id="rId33"/>
    <p:sldId id="25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6370" autoAdjust="0"/>
  </p:normalViewPr>
  <p:slideViewPr>
    <p:cSldViewPr>
      <p:cViewPr varScale="1">
        <p:scale>
          <a:sx n="77" d="100"/>
          <a:sy n="77" d="100"/>
        </p:scale>
        <p:origin x="139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02BEC-F191-4C1B-B646-C48D9A0A0F69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E9AAD-5B88-44A3-87F8-5D9C0C2EF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044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E9AAD-5B88-44A3-87F8-5D9C0C2EF4B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8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E9AAD-5B88-44A3-87F8-5D9C0C2EF4B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01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E9AAD-5B88-44A3-87F8-5D9C0C2EF4B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60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E9AAD-5B88-44A3-87F8-5D9C0C2EF4B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9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30795-ED7C-4CF5-8486-8551CB1F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 казенное учреждение </a:t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Ейский район «Архив» </a:t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(МКУ «Архив»)</a:t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08F28-47D0-428A-8BF6-326A2FD6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64347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Выставка документов по личному составу </a:t>
            </a:r>
          </a:p>
          <a:p>
            <a:pPr marL="0" indent="0" algn="ctr">
              <a:buNone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к 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80-летию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Победы в Великой Отечественной войне</a:t>
            </a:r>
          </a:p>
          <a:p>
            <a:pPr marL="0" indent="0" algn="ctr">
              <a:buNone/>
            </a:pPr>
            <a:endParaRPr lang="ru-RU" sz="36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Жизнь трудовых коллективов города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Ейска                                    в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военное время с 1943 по 1945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годы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(часть 2)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ru-RU" sz="36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ru-RU" sz="36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Ейск</a:t>
            </a:r>
          </a:p>
          <a:p>
            <a:pPr marL="0" indent="0" algn="ctr"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2025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892699-538A-4B2A-9E7C-6E72A2D6DB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00" y="357166"/>
            <a:ext cx="856211" cy="10723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8D4F62-E893-4591-9E18-2BC9AAD410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082" y="357166"/>
            <a:ext cx="1104421" cy="10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40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Издательство газеты «По 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сталинскому пути»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88A09-1E2D-48F6-84FA-62CF9ACD9C96}"/>
              </a:ext>
            </a:extLst>
          </p:cNvPr>
          <p:cNvSpPr txBox="1"/>
          <p:nvPr/>
        </p:nvSpPr>
        <p:spPr>
          <a:xfrm>
            <a:off x="0" y="5808142"/>
            <a:ext cx="4685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заведующего издательства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«По сталинскому пути»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05.05.1943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Ф.Р-70-Л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Д.1.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Л.12.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810FBC-8BA2-4200-9627-A2E073D193DB}"/>
              </a:ext>
            </a:extLst>
          </p:cNvPr>
          <p:cNvSpPr txBox="1"/>
          <p:nvPr/>
        </p:nvSpPr>
        <p:spPr>
          <a:xfrm>
            <a:off x="4211960" y="5776754"/>
            <a:ext cx="4784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заведующего издательства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«По сталинскому пути»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02.05.1943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и от 27.06.1943 №18.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Ф.Р-70-Л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Д.1.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Л.12об.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1" y="1501674"/>
            <a:ext cx="3180336" cy="4275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501674"/>
            <a:ext cx="3269341" cy="42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09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Ейское</a:t>
            </a:r>
            <a:r>
              <a:rPr kumimoji="0" lang="ru-RU" sz="37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ГорОНО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mtClean="0"/>
          </a:p>
          <a:p>
            <a:pPr marL="0" indent="0">
              <a:buNone/>
            </a:pPr>
            <a:endParaRPr lang="ru-RU" smtClean="0"/>
          </a:p>
          <a:p>
            <a:pPr marL="0" indent="0">
              <a:buNone/>
            </a:pPr>
            <a:endParaRPr lang="ru-RU" smtClean="0"/>
          </a:p>
          <a:p>
            <a:pPr marL="0" indent="0">
              <a:buNone/>
            </a:pPr>
            <a:endParaRPr lang="ru-RU" smtClean="0"/>
          </a:p>
          <a:p>
            <a:pPr marL="0" indent="0">
              <a:buNone/>
            </a:pPr>
            <a:endParaRPr lang="ru-RU" smtClean="0"/>
          </a:p>
          <a:p>
            <a:pPr marL="0" indent="0">
              <a:buNone/>
            </a:pPr>
            <a:endParaRPr lang="ru-RU" smtClean="0"/>
          </a:p>
          <a:p>
            <a:pPr marL="0" indent="0">
              <a:buNone/>
            </a:pPr>
            <a:endParaRPr lang="ru-RU" smtClean="0"/>
          </a:p>
          <a:p>
            <a:pPr marL="0" indent="0">
              <a:buNone/>
            </a:pPr>
            <a:endParaRPr lang="ru-RU" smtClean="0"/>
          </a:p>
          <a:p>
            <a:pPr marL="0" indent="0">
              <a:buNone/>
            </a:pPr>
            <a:endParaRPr lang="ru-RU" sz="1400" b="1" smtClean="0"/>
          </a:p>
          <a:p>
            <a:pPr marL="0" indent="0">
              <a:buNone/>
            </a:pPr>
            <a:endParaRPr lang="ru-RU" sz="1400" b="1" smtClean="0"/>
          </a:p>
          <a:p>
            <a:pPr marL="0" indent="0">
              <a:buNone/>
            </a:pPr>
            <a:endParaRPr lang="ru-RU" sz="1400" b="1" smtClean="0"/>
          </a:p>
          <a:p>
            <a:pPr marL="0" indent="0">
              <a:buNone/>
            </a:pPr>
            <a:endParaRPr lang="ru-RU" sz="1400" b="1" smtClean="0"/>
          </a:p>
          <a:p>
            <a:pPr marL="0" indent="0">
              <a:buNone/>
            </a:pPr>
            <a:endParaRPr lang="ru-RU" sz="1400" b="1" smtClean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E65BA-D4A8-463E-BB54-955AF0859925}"/>
              </a:ext>
            </a:extLst>
          </p:cNvPr>
          <p:cNvSpPr txBox="1"/>
          <p:nvPr/>
        </p:nvSpPr>
        <p:spPr>
          <a:xfrm>
            <a:off x="233772" y="609329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заведующего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апрель 1945 года</a:t>
            </a: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Ф.Р-15-Л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Д.21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Л.4 об.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54793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заведующего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ГорОНО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апрель-май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Ф.Р-15-Л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Д.21.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Л.5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40" y="1370664"/>
            <a:ext cx="3032226" cy="45546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818" y="1370664"/>
            <a:ext cx="2998605" cy="45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0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Ейский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noProof="0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Р</a:t>
            </a: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ыбкооп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B4252-1D53-4E7D-A8D1-DA7452AFFDA3}"/>
              </a:ext>
            </a:extLst>
          </p:cNvPr>
          <p:cNvSpPr txBox="1"/>
          <p:nvPr/>
        </p:nvSpPr>
        <p:spPr>
          <a:xfrm>
            <a:off x="72008" y="602173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проверки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08.04.1943.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Ф.Р-140-Л. Оп.4 Д.2. Л.11.</a:t>
            </a: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211144-6119-4659-BD09-AD993B54F293}"/>
              </a:ext>
            </a:extLst>
          </p:cNvPr>
          <p:cNvSpPr txBox="1"/>
          <p:nvPr/>
        </p:nvSpPr>
        <p:spPr>
          <a:xfrm>
            <a:off x="4641671" y="6056340"/>
            <a:ext cx="4609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председателя правления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25.07.1943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Ф.Р-140-Л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Оп.4. Д.2. Л.17 об.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74" y="1277358"/>
            <a:ext cx="3268651" cy="4653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492" y="1252371"/>
            <a:ext cx="3204591" cy="46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02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Ейский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Р</a:t>
            </a: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ыбкооп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6675" y="1814811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A5C1C-883F-4F02-9747-7CBA9443B5BB}"/>
              </a:ext>
            </a:extLst>
          </p:cNvPr>
          <p:cNvSpPr txBox="1"/>
          <p:nvPr/>
        </p:nvSpPr>
        <p:spPr>
          <a:xfrm>
            <a:off x="197768" y="594928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председателя правления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12.01.1945 № 3.</a:t>
            </a: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Ф.Р-140-Л. Оп.4 Д.6. Л.1 об.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A5C1C-883F-4F02-9747-7CBA9443B5BB}"/>
              </a:ext>
            </a:extLst>
          </p:cNvPr>
          <p:cNvSpPr txBox="1"/>
          <p:nvPr/>
        </p:nvSpPr>
        <p:spPr>
          <a:xfrm>
            <a:off x="4499992" y="594928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председателя правления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29.06.1945 № 49.</a:t>
            </a: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Ф.Р-140-Л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Оп.4. Д.6. </a:t>
            </a:r>
            <a:r>
              <a:rPr lang="ru-RU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Л.14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386322"/>
            <a:ext cx="3002160" cy="4437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71" y="1380274"/>
            <a:ext cx="3102251" cy="444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68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Ейский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Р</a:t>
            </a: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ыбкооп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19672" y="2060848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A5C1C-883F-4F02-9747-7CBA9443B5BB}"/>
              </a:ext>
            </a:extLst>
          </p:cNvPr>
          <p:cNvSpPr txBox="1"/>
          <p:nvPr/>
        </p:nvSpPr>
        <p:spPr>
          <a:xfrm>
            <a:off x="52587" y="569540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председателя правления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01.07.1945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Ф.Р-140-Л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Оп.4. Д.6. Л.15.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565444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комитета ВКП(б) о направление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его распоряжение председателя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11.11.1945.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Ф.Р-140-Л. Оп.4 Д.6. Л.27.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3" y="1867800"/>
            <a:ext cx="4134467" cy="3443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841867"/>
            <a:ext cx="4411498" cy="34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3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Ейский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Военторг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052A1-E422-49AE-B494-5B4005875EAB}"/>
              </a:ext>
            </a:extLst>
          </p:cNvPr>
          <p:cNvSpPr txBox="1"/>
          <p:nvPr/>
        </p:nvSpPr>
        <p:spPr>
          <a:xfrm>
            <a:off x="-108520" y="584380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начальника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Военфлотторга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ВМАУ им. Сталина 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Северо-Кавказского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Военного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13.11.1941 № 216.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Ф.Р-456-Л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Оп.1. Д.1. Л.33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61CA-DADF-442E-A722-A355A7963739}"/>
              </a:ext>
            </a:extLst>
          </p:cNvPr>
          <p:cNvSpPr txBox="1"/>
          <p:nvPr/>
        </p:nvSpPr>
        <p:spPr>
          <a:xfrm>
            <a:off x="4211960" y="5842337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начальника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Военфлотторга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ВМАУ им. Сталина Северо-Кавказского Военного округа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20.06.1944 № 35.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Ф.Р-456-Л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Д.3. Л.118.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390301"/>
            <a:ext cx="2899718" cy="4452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417638"/>
            <a:ext cx="4333063" cy="44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2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Ейский</a:t>
            </a:r>
            <a:r>
              <a:rPr lang="ru-RU" sz="37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Военторг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D6650-DE6E-42D6-A893-0CB06EF24809}"/>
              </a:ext>
            </a:extLst>
          </p:cNvPr>
          <p:cNvSpPr txBox="1"/>
          <p:nvPr/>
        </p:nvSpPr>
        <p:spPr>
          <a:xfrm>
            <a:off x="-468560" y="5919396"/>
            <a:ext cx="5364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начальника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Военторга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Северо-Кавказского Военного округа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17.08.1944 № 118.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Ф.Р-456-Л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Д.2. Л.45.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8812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начальника 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отделения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Военторга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Северо-Кавказского Военного округа 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04.10.1944 № 140.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Ф.Р-456-Л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Д.2. Л.55.</a:t>
            </a:r>
            <a:endParaRPr lang="ru-RU" sz="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06" y="1355210"/>
            <a:ext cx="3175556" cy="4525963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340523"/>
            <a:ext cx="3204864" cy="454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6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Ейский</a:t>
            </a:r>
            <a:r>
              <a:rPr lang="ru-RU" sz="37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Военторг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D6650-DE6E-42D6-A893-0CB06EF24809}"/>
              </a:ext>
            </a:extLst>
          </p:cNvPr>
          <p:cNvSpPr txBox="1"/>
          <p:nvPr/>
        </p:nvSpPr>
        <p:spPr>
          <a:xfrm>
            <a:off x="367364" y="5975753"/>
            <a:ext cx="4086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Военторга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Северо-Кавказского Военного округа 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04.11.1944 № 152.</a:t>
            </a: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Ф.Р-456-Л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Д.2. Л.61.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59757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начальника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отделения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Военторга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Северо-Кавказского Военного округа 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25.03.1945 № 24.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Ф.Р-456-Л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Д.2. Л.84.</a:t>
            </a:r>
            <a:endParaRPr lang="ru-RU" sz="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537897"/>
            <a:ext cx="2945973" cy="4255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66" y="1572950"/>
            <a:ext cx="3052361" cy="42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82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Ейский</a:t>
            </a:r>
            <a:r>
              <a:rPr lang="ru-RU" sz="37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Военторг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D6650-DE6E-42D6-A893-0CB06EF24809}"/>
              </a:ext>
            </a:extLst>
          </p:cNvPr>
          <p:cNvSpPr txBox="1"/>
          <p:nvPr/>
        </p:nvSpPr>
        <p:spPr>
          <a:xfrm>
            <a:off x="1565366" y="6162442"/>
            <a:ext cx="5364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начальника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Военфлотторга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ВМАУ им. Сталина                               от 16.10.1944 № 97.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Ф.Р-456-Л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Д.3. Л.55-55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55" y="1294350"/>
            <a:ext cx="3782155" cy="4669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829" y="1225198"/>
            <a:ext cx="3907971" cy="47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3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Ейский</a:t>
            </a:r>
            <a:r>
              <a:rPr lang="ru-RU" sz="37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Военторг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D6650-DE6E-42D6-A893-0CB06EF24809}"/>
              </a:ext>
            </a:extLst>
          </p:cNvPr>
          <p:cNvSpPr txBox="1"/>
          <p:nvPr/>
        </p:nvSpPr>
        <p:spPr>
          <a:xfrm>
            <a:off x="4355976" y="5824665"/>
            <a:ext cx="5364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начальника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Военфлотторга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ВМАУ им. Сталина Северо-Кавказского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Военного округа 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23.12.1944 № 144.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Ф.Р-456-Л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Оп.1. Д.3. Л.1.</a:t>
            </a:r>
            <a:endParaRPr lang="ru-RU" sz="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8719" y="5821235"/>
            <a:ext cx="4295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начальника управления 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Военфлотторга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ВМАУ им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Сталина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Северо-Кавказского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Военного округа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16.12.1944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Ф.Р-456-Л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Оп.1. Д.3. Л.4.</a:t>
            </a:r>
            <a:endParaRPr lang="ru-RU" sz="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86" y="1651790"/>
            <a:ext cx="4772371" cy="3809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185" y="1440538"/>
            <a:ext cx="2948136" cy="423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512E33-0125-4333-ADEF-E8EED444AC49}"/>
              </a:ext>
            </a:extLst>
          </p:cNvPr>
          <p:cNvSpPr txBox="1"/>
          <p:nvPr/>
        </p:nvSpPr>
        <p:spPr>
          <a:xfrm>
            <a:off x="673224" y="1124744"/>
            <a:ext cx="779755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ыставка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документов подготовлена к 80-летию Победы в Великой Отечественной войне и является продолжением выставки документов по личному составу «Жизнь трудовых коллективов города Ейска в военное время с 1943 по 1945 годы», подготовленной к 75-летию Победы в Великой Отечественной войне.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выставке представлены приказы по личному составу за 1943-1945 годы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учреждений и предприятий города Ейска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таких как: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горбольниица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мясокомбинат,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автобаза № 104,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Военторг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Военфлотторг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ГорОНО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документы написаны от руки чернилами на тетрадных листках, газетах, журналах. Эти документы донесли до нас историю нашего города, историю его восстановления из руин, историю начала мирной жизни.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1942 года по февраль 1943 года город Ейск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были оккупирован немецкими и румынскими войсками. При отходе немецкие оккупанты произвели в городе более 500 взрывов. Были разрушены и сожжены портовые и станционные сооружения, склады, жилые дома, станционные пути железной дороги. После оккупации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ейчане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начали восстанавливать разрушенное хозяйство и возобновили работу организаций, учреждений и предприятий. После окончания войны в короткие сроки были восстановлены железнодорожный вокзал, морской порт, объекты социальной инфраструктуры, основные заводы и фабрики.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видно, как было организовано обеспечение продуктами питания разных категорий  населения в годы Великой Отечественной войны. А в акте обследования, проведенного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горархивом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отдела от 08.07.1943 г. 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установлено, что архив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приступил к работе сразу после оккупации, с февраля 1943 года. Часть архива была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сожжена сотрудниками НКВД, при отступлении частей Красной Армии,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благодаря самоотверженности работников архива часть документов удалось сохранить.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66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Ясенская 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моторыбстанция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AC8F7-683E-41E0-B6B8-511766C83592}"/>
              </a:ext>
            </a:extLst>
          </p:cNvPr>
          <p:cNvSpPr txBox="1"/>
          <p:nvPr/>
        </p:nvSpPr>
        <p:spPr>
          <a:xfrm>
            <a:off x="2381572" y="6021288"/>
            <a:ext cx="4596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Ясенской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моторыбстанции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12.07.1943 № 38 и от 13.07.1943 № 39 от 13.1943.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Ф.Р-492-Л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Оп.2. Д.1. Л.7об.-8.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376" y="1354449"/>
            <a:ext cx="2836584" cy="4538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321671"/>
            <a:ext cx="2893337" cy="45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Ясенская 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моторыбстанция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AC8F7-683E-41E0-B6B8-511766C83592}"/>
              </a:ext>
            </a:extLst>
          </p:cNvPr>
          <p:cNvSpPr txBox="1"/>
          <p:nvPr/>
        </p:nvSpPr>
        <p:spPr>
          <a:xfrm>
            <a:off x="2339752" y="5923611"/>
            <a:ext cx="4596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Ясенской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моторыбстанции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29.11.1943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128-131.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Ф.Р-492-Л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Оп.2. Д.1. Л.28 об-29.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738" y="1439449"/>
            <a:ext cx="3289797" cy="451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457531"/>
            <a:ext cx="3313444" cy="449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31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Ясенская 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моторыбстанция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AC8F7-683E-41E0-B6B8-511766C83592}"/>
              </a:ext>
            </a:extLst>
          </p:cNvPr>
          <p:cNvSpPr txBox="1"/>
          <p:nvPr/>
        </p:nvSpPr>
        <p:spPr>
          <a:xfrm>
            <a:off x="4801376" y="5843331"/>
            <a:ext cx="4596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директора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Ясенскогой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моторыбстанции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08.03.1944 № 30.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Ф.Р-492-Л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Оп.2. Д.5. Л.10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FD58B3-567D-4605-90B3-10F50EB78E8A}"/>
              </a:ext>
            </a:extLst>
          </p:cNvPr>
          <p:cNvSpPr txBox="1"/>
          <p:nvPr/>
        </p:nvSpPr>
        <p:spPr>
          <a:xfrm>
            <a:off x="-108521" y="5925785"/>
            <a:ext cx="4909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директора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Ясенской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моторыбстанции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07.03.1944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Ф.Р-492-Л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Оп.2. Д.5. Л.9.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482952"/>
            <a:ext cx="3091730" cy="4117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83" y="1441226"/>
            <a:ext cx="3134969" cy="42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85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Ясенский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 рыбзавод 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«</a:t>
            </a: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Главазчеррыбпрома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»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5E057-9FCE-46F1-B98C-668BFFDE0B77}"/>
              </a:ext>
            </a:extLst>
          </p:cNvPr>
          <p:cNvSpPr txBox="1"/>
          <p:nvPr/>
        </p:nvSpPr>
        <p:spPr>
          <a:xfrm>
            <a:off x="190500" y="600527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Ясенского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рыбзавода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Главазчеррыбы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от 17.03.1943 № 25. </a:t>
            </a: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Ф.Р-530-Л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Д.4. Л.102.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77F57F-AA2B-4A5E-B805-B6FA8E5E9CA3}"/>
              </a:ext>
            </a:extLst>
          </p:cNvPr>
          <p:cNvSpPr txBox="1"/>
          <p:nvPr/>
        </p:nvSpPr>
        <p:spPr>
          <a:xfrm>
            <a:off x="4824536" y="600489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Ясенского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рыбзавода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Главазчеррыбы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22.05.1943 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 и от 24.05.1943 № 53 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Ф.Р-530-Л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Д.4. Л.103об.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46"/>
          <a:stretch/>
        </p:blipFill>
        <p:spPr>
          <a:xfrm>
            <a:off x="323528" y="1700808"/>
            <a:ext cx="5066472" cy="3687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753" y="1580419"/>
            <a:ext cx="3194468" cy="411615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Автобаза</a:t>
            </a:r>
            <a:r>
              <a:rPr kumimoji="0" lang="ru-RU" sz="37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№  104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551A9-104D-43AB-998C-7F1046E6463E}"/>
              </a:ext>
            </a:extLst>
          </p:cNvPr>
          <p:cNvSpPr txBox="1"/>
          <p:nvPr/>
        </p:nvSpPr>
        <p:spPr>
          <a:xfrm>
            <a:off x="133725" y="6081305"/>
            <a:ext cx="4388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директора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автобазы № 104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27.10.1944 № 28 и от 28.10.1944 № 29 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Ф.Р-529-Л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Оп.1. Д.1. Л.13.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7BABE-C0C8-454B-B8C3-BEC7D7C2F43C}"/>
              </a:ext>
            </a:extLst>
          </p:cNvPr>
          <p:cNvSpPr txBox="1"/>
          <p:nvPr/>
        </p:nvSpPr>
        <p:spPr>
          <a:xfrm>
            <a:off x="4669617" y="6093296"/>
            <a:ext cx="4474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автобазы 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08.03.1945 № 89 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Ф.Р-529-Л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Оп.1. Д.1.Л.35.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537" y="1408770"/>
            <a:ext cx="3604263" cy="4483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353218"/>
            <a:ext cx="3238874" cy="45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Списки лиц, награждённых медалями </a:t>
            </a:r>
            <a:b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«За доблестный труд в Великой Отечественной войне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D6650-DE6E-42D6-A893-0CB06EF24809}"/>
              </a:ext>
            </a:extLst>
          </p:cNvPr>
          <p:cNvSpPr txBox="1"/>
          <p:nvPr/>
        </p:nvSpPr>
        <p:spPr>
          <a:xfrm>
            <a:off x="1358239" y="6178164"/>
            <a:ext cx="6463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лиц, представленных к медали «За доблестный труд в Великой Отечественной войне 1941-1945 гг.» администрацией детского дома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Крайсо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Ф.Р-600. Оп.3. Д.59. Л.330.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660" y="1681336"/>
            <a:ext cx="6120680" cy="445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50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Газета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«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Ейская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 правда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»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14297-33EF-468C-81A6-DC32F0E30F7B}"/>
              </a:ext>
            </a:extLst>
          </p:cNvPr>
          <p:cNvSpPr txBox="1"/>
          <p:nvPr/>
        </p:nvSpPr>
        <p:spPr>
          <a:xfrm>
            <a:off x="0" y="6237311"/>
            <a:ext cx="4593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правда» от 23.02.1943 № 1. </a:t>
            </a: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Ф.Р-365.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Д.12 Л.113.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A92C2-DA59-4A0F-A22A-2B87E6DD7EE6}"/>
              </a:ext>
            </a:extLst>
          </p:cNvPr>
          <p:cNvSpPr txBox="1"/>
          <p:nvPr/>
        </p:nvSpPr>
        <p:spPr>
          <a:xfrm>
            <a:off x="4283968" y="6237312"/>
            <a:ext cx="4593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правда» 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10.05.1945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Ф.Р-365. Оп.1. Д.15. Л.15.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08"/>
          <a:stretch>
            <a:fillRect/>
          </a:stretch>
        </p:blipFill>
        <p:spPr>
          <a:xfrm>
            <a:off x="4821704" y="1333555"/>
            <a:ext cx="3393634" cy="478064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268760"/>
            <a:ext cx="3098890" cy="4752528"/>
          </a:xfrm>
        </p:spPr>
      </p:pic>
    </p:spTree>
    <p:extLst>
      <p:ext uri="{BB962C8B-B14F-4D97-AF65-F5344CB8AC3E}">
        <p14:creationId xmlns:p14="http://schemas.microsoft.com/office/powerpoint/2010/main" val="1493781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Газета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«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Ейская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 правда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»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14297-33EF-468C-81A6-DC32F0E30F7B}"/>
              </a:ext>
            </a:extLst>
          </p:cNvPr>
          <p:cNvSpPr txBox="1"/>
          <p:nvPr/>
        </p:nvSpPr>
        <p:spPr>
          <a:xfrm>
            <a:off x="348614" y="6157543"/>
            <a:ext cx="4593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Ейская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правда» от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21.10.1943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89.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Ф.Р-365. Оп.1.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Д.12. Л.29.</a:t>
            </a:r>
            <a:endParaRPr lang="ru-RU" sz="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A92C2-DA59-4A0F-A22A-2B87E6DD7EE6}"/>
              </a:ext>
            </a:extLst>
          </p:cNvPr>
          <p:cNvSpPr txBox="1"/>
          <p:nvPr/>
        </p:nvSpPr>
        <p:spPr>
          <a:xfrm>
            <a:off x="5018761" y="6157544"/>
            <a:ext cx="4593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правда» 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22.08.1943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Ф.Р-365.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Д.12. Л.53 об.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94333"/>
            <a:ext cx="4330824" cy="4526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1294333"/>
            <a:ext cx="1598861" cy="458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15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noProof="0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Танк Т-34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«</a:t>
            </a:r>
            <a:r>
              <a:rPr kumimoji="0" lang="ru-RU" sz="3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Ейский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колхозник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»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2FCF4-B0AE-46AE-8181-E283A81DCECE}"/>
              </a:ext>
            </a:extLst>
          </p:cNvPr>
          <p:cNvSpPr txBox="1"/>
          <p:nvPr/>
        </p:nvSpPr>
        <p:spPr>
          <a:xfrm>
            <a:off x="-191871" y="5331602"/>
            <a:ext cx="47638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Экипаж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танка Т-34 «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Ейский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колхозник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1943 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«Архив». Ф.Р-444. Оп.1. Д.95.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D7F98-9CEB-46A7-B794-7C58F618C5A3}"/>
              </a:ext>
            </a:extLst>
          </p:cNvPr>
          <p:cNvSpPr txBox="1"/>
          <p:nvPr/>
        </p:nvSpPr>
        <p:spPr>
          <a:xfrm>
            <a:off x="4355976" y="5331602"/>
            <a:ext cx="476387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памятника танк Т-34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Ейский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колхозник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установленного у въезда в город Ейск.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1975 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«Архив». Ф.Р-444. Оп.1. Д.95.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44824"/>
            <a:ext cx="4020051" cy="2829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659364"/>
            <a:ext cx="4385511" cy="32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38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О</a:t>
            </a:r>
            <a:r>
              <a:rPr lang="ru-RU" sz="3700" b="1" noProof="0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ни сражались за Родину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2FCF4-B0AE-46AE-8181-E283A81DCECE}"/>
              </a:ext>
            </a:extLst>
          </p:cNvPr>
          <p:cNvSpPr txBox="1"/>
          <p:nvPr/>
        </p:nvSpPr>
        <p:spPr>
          <a:xfrm>
            <a:off x="-108520" y="5405422"/>
            <a:ext cx="476387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«14 мая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Волику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Н.Г.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75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лет». </a:t>
            </a:r>
          </a:p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газета «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Полиграфмашевец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12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ай 1997 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«Архив».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Ф.Р-600. Оп.4. Д.112.Л.3.</a:t>
            </a:r>
            <a:endParaRPr lang="ru-RU" sz="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D7F98-9CEB-46A7-B794-7C58F618C5A3}"/>
              </a:ext>
            </a:extLst>
          </p:cNvPr>
          <p:cNvSpPr txBox="1"/>
          <p:nvPr/>
        </p:nvSpPr>
        <p:spPr>
          <a:xfrm>
            <a:off x="4381973" y="5408546"/>
            <a:ext cx="47638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Волик Николай Георгиевич (1922-2003)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 «Аттракцион» с 1960 по 1964 годы, </a:t>
            </a:r>
          </a:p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 «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Полиграфмаш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 1976 по 1987 годы, </a:t>
            </a:r>
          </a:p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гражданин города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Ейска,</a:t>
            </a:r>
          </a:p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войны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младший </a:t>
            </a:r>
            <a:r>
              <a:rPr lang="ru-RU" sz="1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 ВВС,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15" y="1463969"/>
            <a:ext cx="4663048" cy="3626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1463968"/>
            <a:ext cx="3240360" cy="36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0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512E33-0125-4333-ADEF-E8EED444AC49}"/>
              </a:ext>
            </a:extLst>
          </p:cNvPr>
          <p:cNvSpPr txBox="1"/>
          <p:nvPr/>
        </p:nvSpPr>
        <p:spPr>
          <a:xfrm>
            <a:off x="683568" y="908720"/>
            <a:ext cx="777686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	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приказах начальника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отделения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Военторга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СКВО 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Северо-Кавказского военного округа)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1944 год имеются сведения об организации работы в военное время магазинов, столовых, складов, о мероприятиях по обеспечению продуктами питания семей героев Советского Союза, генеральских семей и инвалидов Отечественной войны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 по составлению списков на получение хлебных карточек, о выдаче населению  яичного порошка, сухого пайка.</a:t>
            </a:r>
          </a:p>
          <a:p>
            <a:pPr lvl="0"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Несмотря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всю тяжесть военного времени, в день Авиации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1944 года, согласно постановлению горкома партии и командования летного гарнизона были организованы массовые гуляния на пляже с организацией торговых точек.</a:t>
            </a:r>
          </a:p>
          <a:p>
            <a:pPr lvl="0" algn="just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документах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автобазы № 104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приказе от 08.03.1945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объявлена благодарность за самоотверженный труд Советским женщинам, работавшим шоферами.</a:t>
            </a:r>
          </a:p>
          <a:p>
            <a:pPr lvl="0" algn="just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приказах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 сталинскому пути»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добросовестную работу работники издательства премировались отрезами мануфактурного материла для пошивки костюмов, блуз и платьев.</a:t>
            </a:r>
          </a:p>
          <a:p>
            <a:pPr lvl="0" algn="just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приказах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мясокомбината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Росглавмясо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устанавливался порядок прихода и выхода работников с проходной предприятия и правила работы в праздничные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дни.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	Согласно приказа главного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больницы выделялась палата на 5 мест для инвалидов Великой Отечественной войны и проводилось социалистическое соревнование среди медицинского персонала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больницы.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приказах 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поликлинике за май 1943 года усматривается организация группы самозащиты для оказания первой помощи пострадавшим в случае воздушного нападения неприятеля и ликвидации тех или других очагов поражения, за июль 1943 года о проведении бесед и лекции среди населения на тему об острых желудочно-кишечных заболеваниях, о проведении мероприятий по борьбе со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вшивостью. 	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47422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Они сражались за 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Родину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2FCF4-B0AE-46AE-8181-E283A81DCECE}"/>
              </a:ext>
            </a:extLst>
          </p:cNvPr>
          <p:cNvSpPr txBox="1"/>
          <p:nvPr/>
        </p:nvSpPr>
        <p:spPr>
          <a:xfrm>
            <a:off x="107504" y="5667918"/>
            <a:ext cx="47638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«Где родился, там и пригодился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газете «Совет Приазовья» </a:t>
            </a:r>
          </a:p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22-28 февраля 2018 № 8.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«Архив».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СИФ. № 765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D7F98-9CEB-46A7-B794-7C58F618C5A3}"/>
              </a:ext>
            </a:extLst>
          </p:cNvPr>
          <p:cNvSpPr txBox="1"/>
          <p:nvPr/>
        </p:nvSpPr>
        <p:spPr>
          <a:xfrm>
            <a:off x="4716016" y="5617539"/>
            <a:ext cx="47638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Виктор Семенович  (1921-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архива с 1971 по 1988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годы,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годы Великой Отечественной войны </a:t>
            </a:r>
            <a:r>
              <a:rPr lang="ru-RU" sz="1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                                    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старшим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лейтенантом на Балтийском флоте</a:t>
            </a:r>
          </a:p>
          <a:p>
            <a:pPr lvl="0" algn="ctr">
              <a:defRPr/>
            </a:pPr>
            <a:endParaRPr kumimoji="0" lang="ru-RU" sz="12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954" y="1390132"/>
            <a:ext cx="2740502" cy="3896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" y="1406933"/>
            <a:ext cx="5050904" cy="391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24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Они сражались за 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Родину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2FCF4-B0AE-46AE-8181-E283A81DCECE}"/>
              </a:ext>
            </a:extLst>
          </p:cNvPr>
          <p:cNvSpPr txBox="1"/>
          <p:nvPr/>
        </p:nvSpPr>
        <p:spPr>
          <a:xfrm>
            <a:off x="4572025" y="5589240"/>
            <a:ext cx="47638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Авдеев Борис Стефанович 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1922-1989),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Ейский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межрайонный прокурор с 1973 по 1983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годы,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и после Великой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служил в рядах </a:t>
            </a:r>
          </a:p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армии с 1942 по 1946 годы,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D7F98-9CEB-46A7-B794-7C58F618C5A3}"/>
              </a:ext>
            </a:extLst>
          </p:cNvPr>
          <p:cNvSpPr txBox="1"/>
          <p:nvPr/>
        </p:nvSpPr>
        <p:spPr>
          <a:xfrm>
            <a:off x="35496" y="5610150"/>
            <a:ext cx="4763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 Александр Петрович  (1922-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1995),</a:t>
            </a:r>
          </a:p>
          <a:p>
            <a:pPr algn="ctr"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Ейский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межрайонный прокурор с 1963 по 1973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годы,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войны </a:t>
            </a:r>
            <a:r>
              <a:rPr lang="ru-RU" sz="1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артиллеристом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556792"/>
            <a:ext cx="3171516" cy="3811562"/>
          </a:xfrm>
          <a:prstGeom prst="rect">
            <a:avLst/>
          </a:prstGeom>
        </p:spPr>
      </p:pic>
      <p:pic>
        <p:nvPicPr>
          <p:cNvPr id="1026" name="Picture 2" descr="G:\26.03.повтор\прокуратура\Новая папка\image54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1571612"/>
            <a:ext cx="3244988" cy="3887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2493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Они сражались за 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Родину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2FCF4-B0AE-46AE-8181-E283A81DCECE}"/>
              </a:ext>
            </a:extLst>
          </p:cNvPr>
          <p:cNvSpPr txBox="1"/>
          <p:nvPr/>
        </p:nvSpPr>
        <p:spPr>
          <a:xfrm>
            <a:off x="107504" y="5667918"/>
            <a:ext cx="476387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Малкиной Н.В. о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Тараде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Ю.Г. </a:t>
            </a:r>
          </a:p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газете  «Приазовские степи» </a:t>
            </a:r>
          </a:p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7 декабря 2017 года №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140.</a:t>
            </a:r>
          </a:p>
          <a:p>
            <a:pPr lvl="0" algn="ctr">
              <a:defRPr/>
            </a:pP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«Архив». Ф.Р-621. Оп.1. Д.44. Л.161.об.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D7F98-9CEB-46A7-B794-7C58F618C5A3}"/>
              </a:ext>
            </a:extLst>
          </p:cNvPr>
          <p:cNvSpPr txBox="1"/>
          <p:nvPr/>
        </p:nvSpPr>
        <p:spPr>
          <a:xfrm>
            <a:off x="4572000" y="5529418"/>
            <a:ext cx="47638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Тарада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Юрий Григорьевич  (1924-1995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</a:t>
            </a:r>
          </a:p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РСФСР,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Союза журналистов СССР,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гражданин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Ейска,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войны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заместитель</a:t>
            </a:r>
          </a:p>
          <a:p>
            <a:pPr lvl="0"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политрука роты, главный редактор газет «Приазовские степи»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 1962 по 1981 годы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552295"/>
            <a:ext cx="2432054" cy="3842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00" y="1357298"/>
            <a:ext cx="3073708" cy="420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6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B8583-446C-4980-AE24-E8AFE5E2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08917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4CE059-137A-4DF0-A079-9B8D6FF7A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37112"/>
          </a:xfr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Используемые архивные документы МКУ «Архив»: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Ф.Р-11-Л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Оп.1. Д.5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., Д.19.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«Центральная районная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больница».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Ф.Р-15-Л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Оп.1. Д.21. «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Ейское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УНО (ГОРОНО)».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Ф.Р-70-Л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Оп.1. Д.1. Издательство газеты «По Сталинскому пути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Ф.Р-140-Л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Оп.4. Д.2,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Д.6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потребительский кооператив»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(РАЙПО).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Ф.Р-306-Л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Оп.1. Д.5. АООТ АФ «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мясокомбинат» (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мясокомбинат.)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Ф.Р-456-Л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Оп.1. Д.1., Д.2,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Д.3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Военторг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№ 246».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Ф.Р-492-Л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Оп.2. Д.1. ФГУП «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судоремзавод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Ф.Р-529-Л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Оп.1.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Д.1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ОАО «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Ейская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автоколонна №1481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Ф.Р-530-Л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Оп.1. Д.4.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Рыбколхоз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«Приазовье» (рыбзавод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 Ф.Р-365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Оп.1.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Д.12. Редакция газеты «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Ейская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правда».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11. Ф.Р-444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Оп.1. Д.95. «Личный фонд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Половинкина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Леонида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Апполоновича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краеведа».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 Ф.Р-600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Оп.3. Д.59., Оп.4.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Д.112.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«Коллекция документов по истории города Ейска и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Ейского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района».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Другие источники и литература: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Фонды Ейского историко-краеведческого музея им. В.В. Самсонова.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 Во имя жизни. Ейск в годы Великой Отечественной войны. Краснодар: Издательство «Платонов», 2020. 231 с.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Кураторы выставки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Пулатова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Юлия Леонидовна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директор  МКУ «Архив»,          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Гришина</a:t>
            </a: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Инна Фёдоровна –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начальник отдела оказания муниципальных услуг,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Паляница</a:t>
            </a:r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Ирина Валерьевна </a:t>
            </a:r>
            <a:r>
              <a:rPr kumimoji="0" lang="ru-RU" sz="1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ведущий 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специалист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отдела оказания муниципальных услуг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Шананин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Сергей Петрович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ведущий специалист отдела комплектования, учета и использования документов.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51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512E33-0125-4333-ADEF-E8EED444AC49}"/>
              </a:ext>
            </a:extLst>
          </p:cNvPr>
          <p:cNvSpPr txBox="1"/>
          <p:nvPr/>
        </p:nvSpPr>
        <p:spPr>
          <a:xfrm>
            <a:off x="683568" y="733246"/>
            <a:ext cx="7776864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400" dirty="0" smtClean="0"/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Отдельные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эпизоды из трудовой деятельности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ейчан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статьях газеты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Правда» за 1943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год, также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страницы газеты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1943 года (первый номер газеты, вышедший после немецко-фашистской оккупации города Ейска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района) и за 10 мая 1945 года (номер газеты, посвящённый празднованию Победы 9 мая 1945 года в городе Ейске).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Многие руководители организаций, предприятий, учебных заведений города Ейска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в 40-80-е годы ХХ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 являлись участниками Великой Отечественной войны: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Афонин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Л.П.,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Беслик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А.Д.,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Капшевич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В.С., Круглова О.С.,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Малимон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И.М., Мамченко О.И.,    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Нибо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Б.А., Падалка А.И., Плотников П.Ф., Прокопенко Ф.М. и многие другие.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выставке представлены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и газетные статьи, рассказывающие о руководителях, участниках Великой Отечественной войны: Павлове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Семёновиче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(1921-1995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с 1971 по 1988 годы;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Волике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Николае Георгиевиче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(1922-2003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директоре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 «Аттракцион»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1960 по 1964 годы, затем директоре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Полиграфмаш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1976 по 1987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годы, Почётном гражданине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Ейска; Авдееве Борисе Стефановиче (1922-1989), Ейском межрайоном прокуроре с 1973 по 1983 годы; Жукове Александре Петровиче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1922-1995), Ейском межрайоном прокуроре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1973 годы;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Тараде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Юрии Григорьевиче (1924-1995), главном редакторе газеты «Приазовские степи» с 1962 по 1981 годы.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выставке представлены документы об истории танка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колхозник», построенного на средства, собранные трудящимися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и об его экипаже.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Ейчане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самоотверженно трудились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тылу. Многие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государственные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награды. Эти сведения представлены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списках жителей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Ейска, награжденных медалями «За доблестный труд в Великой Отечественной войне 1941-1945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Надеемся, что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по личному составу ликвидированных в настоящее время организаций, учреждений и предприятий города Ейска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представленные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выставке «Жизнь трудовых коллективов города Ейска в военное время с 1943 по 1945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заинтересуют широкий круг читателей и  исследователей истории нашей малой Родины. 	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2025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Мясокомбинат «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Росглавмясо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92ADA-9E3C-44F1-9D53-13F909F043C9}"/>
              </a:ext>
            </a:extLst>
          </p:cNvPr>
          <p:cNvSpPr txBox="1"/>
          <p:nvPr/>
        </p:nvSpPr>
        <p:spPr>
          <a:xfrm>
            <a:off x="395536" y="5898743"/>
            <a:ext cx="338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мясокомбината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Росглавмясо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18.04.1945 № 84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Ф.Р-306-Л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Д.5. Л.85.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2F4CB2-F170-41E4-AF75-43156C61D6B6}"/>
              </a:ext>
            </a:extLst>
          </p:cNvPr>
          <p:cNvSpPr txBox="1"/>
          <p:nvPr/>
        </p:nvSpPr>
        <p:spPr>
          <a:xfrm>
            <a:off x="4211960" y="589874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директора мясокомбината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Росглавмясо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18.04.1945 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Ф.Р-306-Л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Д.5. Л.88.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978969"/>
            <a:ext cx="3617540" cy="3521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1983634"/>
            <a:ext cx="4792386" cy="35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7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Мясокомбинат «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Росглавмясо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92ADA-9E3C-44F1-9D53-13F909F043C9}"/>
              </a:ext>
            </a:extLst>
          </p:cNvPr>
          <p:cNvSpPr txBox="1"/>
          <p:nvPr/>
        </p:nvSpPr>
        <p:spPr>
          <a:xfrm>
            <a:off x="539552" y="582389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директора мясокомбината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Росглавмясо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26.04.1945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Ф.Р-306-Л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Д.5. Л.90.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2F4CB2-F170-41E4-AF75-43156C61D6B6}"/>
              </a:ext>
            </a:extLst>
          </p:cNvPr>
          <p:cNvSpPr txBox="1"/>
          <p:nvPr/>
        </p:nvSpPr>
        <p:spPr>
          <a:xfrm>
            <a:off x="4644008" y="582389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директора мясокомбината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Росглавмясо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28.06.1945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Ф.Р-306-Л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Д.5. Л.126.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916832"/>
            <a:ext cx="4536504" cy="3288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812" y="1705093"/>
            <a:ext cx="4176464" cy="371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2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Ейская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городская 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больница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D46AC-8228-46DB-A2CF-5D4432825F7A}"/>
              </a:ext>
            </a:extLst>
          </p:cNvPr>
          <p:cNvSpPr txBox="1"/>
          <p:nvPr/>
        </p:nvSpPr>
        <p:spPr>
          <a:xfrm>
            <a:off x="0" y="6000768"/>
            <a:ext cx="4838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главного врача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поликлиники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09.07.1943 № 48.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Ф.Р-11-Л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Д.5. Л.12.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2E7DD-27D0-4BC8-9944-914C8F9751AB}"/>
              </a:ext>
            </a:extLst>
          </p:cNvPr>
          <p:cNvSpPr txBox="1"/>
          <p:nvPr/>
        </p:nvSpPr>
        <p:spPr>
          <a:xfrm>
            <a:off x="4619178" y="6000768"/>
            <a:ext cx="4705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главного врача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поликлиники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06.01.1944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Ф.Р-11-Л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Д.5. Л.30.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433662"/>
            <a:ext cx="3188623" cy="4418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974" y="1335644"/>
            <a:ext cx="3264826" cy="451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0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Ейская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городская </a:t>
            </a:r>
            <a:r>
              <a:rPr lang="ru-RU" sz="3700" b="1" noProof="0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б</a:t>
            </a:r>
            <a:r>
              <a:rPr lang="ru-RU" sz="3700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ольница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A2B04-7D3E-400E-9ADF-BD7476C6E0D9}"/>
              </a:ext>
            </a:extLst>
          </p:cNvPr>
          <p:cNvSpPr txBox="1"/>
          <p:nvPr/>
        </p:nvSpPr>
        <p:spPr>
          <a:xfrm>
            <a:off x="2209799" y="61436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главного врача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больницы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08.03.1944 № 68  и 09.03.1944 № 69.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Ф.Р-11-Л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Д.19. Л.13 об.-14.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272" y="1469360"/>
            <a:ext cx="2966720" cy="4555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454215"/>
            <a:ext cx="2949821" cy="45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1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Жизнь трудовых  коллективов города Ейска в военное время с 1943 по 1945 годы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/>
            </a:r>
            <a:b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</a:b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Издательство </a:t>
            </a:r>
            <a:r>
              <a:rPr lang="ru-RU" sz="37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  <a:ea typeface="+mn-ea"/>
                <a:cs typeface="+mn-cs"/>
              </a:rPr>
              <a:t>газеты «По сталинскому пути»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2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88A09-1E2D-48F6-84FA-62CF9ACD9C96}"/>
              </a:ext>
            </a:extLst>
          </p:cNvPr>
          <p:cNvSpPr txBox="1"/>
          <p:nvPr/>
        </p:nvSpPr>
        <p:spPr>
          <a:xfrm>
            <a:off x="4481019" y="5988972"/>
            <a:ext cx="4685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заведующего издательства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«По сталинскому пути»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11.07.1943 № 20.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Ф.Р-70-Л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Д.1.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Л.13.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810FBC-8BA2-4200-9627-A2E073D193DB}"/>
              </a:ext>
            </a:extLst>
          </p:cNvPr>
          <p:cNvSpPr txBox="1"/>
          <p:nvPr/>
        </p:nvSpPr>
        <p:spPr>
          <a:xfrm>
            <a:off x="0" y="5988971"/>
            <a:ext cx="4784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заведующего издательства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 сталинскому пути»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24.03.1943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МКУ «Архив»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Ф.Р-70-Л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Оп.1. Д.1.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Л.1.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329015"/>
            <a:ext cx="3677218" cy="4658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320082"/>
            <a:ext cx="3544427" cy="46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882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6034</TotalTime>
  <Words>2083</Words>
  <Application>Microsoft Office PowerPoint</Application>
  <PresentationFormat>Экран (4:3)</PresentationFormat>
  <Paragraphs>519</Paragraphs>
  <Slides>33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Gabriola</vt:lpstr>
      <vt:lpstr>Times New Roman</vt:lpstr>
      <vt:lpstr>Тема Office</vt:lpstr>
      <vt:lpstr>   Муниципальное казенное учреждение  муниципального образования Ейский район «Архив»  (МКУ «Архив») </vt:lpstr>
      <vt:lpstr>Жизнь трудовых  коллективов города Ейска в военное время с 1943 по 1945 годы </vt:lpstr>
      <vt:lpstr>Жизнь трудовых  коллективов города Ейска в военное время с 1943 по 1945 годы </vt:lpstr>
      <vt:lpstr>Жизнь трудовых  коллективов города Ейска в военное время с 1943 по 1945 годы </vt:lpstr>
      <vt:lpstr>Жизнь трудовых  коллективов города Ейска в военное время с 1943 по 1945 годы Мясокомбинат «Росглавмясо»</vt:lpstr>
      <vt:lpstr>Жизнь трудовых  коллективов города Ейска в военное время с 1943 по 1945 годы Мясокомбинат «Росглавмясо»</vt:lpstr>
      <vt:lpstr>Жизнь трудовых  коллективов города Ейска  в военное время с 1943 по 1945 годы Ейская городская больница</vt:lpstr>
      <vt:lpstr>Жизнь трудовых  коллективов города Ейска в военное время с 1943 по 1945 годы Ейская городская больница</vt:lpstr>
      <vt:lpstr>Жизнь трудовых  коллективов города Ейска в военное время с 1943 по 1945 годы Издательство газеты «По сталинскому пути»</vt:lpstr>
      <vt:lpstr>Жизнь трудовых  коллективов города Ейска в военное время с 1943 по 1945 годы Издательство газеты «По сталинскому пути»</vt:lpstr>
      <vt:lpstr>Жизнь трудовых  коллективов города Ейска в военное время с 1943 по 1945 годы Ейское ГорОНО</vt:lpstr>
      <vt:lpstr>Жизнь трудовых  коллективов города Ейска в военное время с 1943 по 1945 годы Ейский Рыбкооп</vt:lpstr>
      <vt:lpstr>Жизнь трудовых  коллективов города Ейска в военное время с 1943 по 1945 годы Ейский Рыбкооп</vt:lpstr>
      <vt:lpstr>Жизнь трудовых  коллективов города Ейска в военное время с 1943 по 1945 годы Ейский Рыбкооп</vt:lpstr>
      <vt:lpstr>Жизнь трудовых  коллективов города Ейска в военное время с 1943 по 1945 годы Ейский Военторг</vt:lpstr>
      <vt:lpstr>Жизнь трудовых  коллективов города Ейска в военное время с 1943 по 1945 годы Ейский Военторг</vt:lpstr>
      <vt:lpstr>Жизнь трудовых  коллективов города Ейска в военное время с 1943 по 1945 годы Ейский Военторг</vt:lpstr>
      <vt:lpstr>Жизнь трудовых  коллективов города Ейска в военное время с 1943 по 1945 годы Ейский Военторг</vt:lpstr>
      <vt:lpstr>Жизнь трудовых  коллективов города Ейска в военное время с 1943 по 1945 годы Ейский Военторг</vt:lpstr>
      <vt:lpstr>Жизнь трудовых  коллективов города Ейска в военное время с 1943 по 1945 годы Ясенская моторыбстанция</vt:lpstr>
      <vt:lpstr>Жизнь трудовых  коллективов города Ейска в военное время с 1943 по 1945 годы Ясенская моторыбстанция</vt:lpstr>
      <vt:lpstr>Жизнь трудовых  коллективов города Ейска в военное время с 1943 по 1945 годы Ясенская моторыбстанция</vt:lpstr>
      <vt:lpstr>Жизнь трудовых  коллективов города Ейска в военное время с 1943 по 1945 годы Ясенский рыбзавод «Главазчеррыбпрома» </vt:lpstr>
      <vt:lpstr>Жизнь трудовых  коллективов города Ейска в военное время с 1943 по 1945 годы Автобаза №  104</vt:lpstr>
      <vt:lpstr>Жизнь трудовых  коллективов города Ейска в военное время с 1943 по 1945 годы Списки лиц, награждённых медалями  «За доблестный труд в Великой Отечественной войне</vt:lpstr>
      <vt:lpstr>Жизнь трудовых  коллективов города Ейска в военное время с 1943 по 1945 годы Газета «Ейская правда» </vt:lpstr>
      <vt:lpstr>Жизнь трудовых  коллективов города Ейска в военное время с 1943 по 1945 годы Газета «Ейская правда» </vt:lpstr>
      <vt:lpstr>Жизнь трудовых  коллективов города Ейска в военное время с 1943 по 1945 годы Танк Т-34 «Ейский колхозник» </vt:lpstr>
      <vt:lpstr>Жизнь трудовых  коллективов города Ейска в военное время с 1943 по 1945 годы Они сражались за Родину </vt:lpstr>
      <vt:lpstr>Жизнь трудовых  коллективов города Ейска в военное время с 1943 по 1945 годы Они сражались за Родину</vt:lpstr>
      <vt:lpstr>Жизнь трудовых  коллективов города Ейска в военное время с 1943 по 1945 годы Они сражались за Родину</vt:lpstr>
      <vt:lpstr>Жизнь трудовых  коллективов города Ейска в военное время с 1943 по 1945 годы Они сражались за Родину</vt:lpstr>
      <vt:lpstr>Жизнь трудовых  коллективов города Ейска в военное время с 1943 по 1945 годы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u07_02</dc:creator>
  <cp:lastModifiedBy>u19_02</cp:lastModifiedBy>
  <cp:revision>554</cp:revision>
  <dcterms:created xsi:type="dcterms:W3CDTF">2020-08-26T13:24:30Z</dcterms:created>
  <dcterms:modified xsi:type="dcterms:W3CDTF">2025-04-21T15:04:21Z</dcterms:modified>
</cp:coreProperties>
</file>