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68" r:id="rId10"/>
    <p:sldId id="261" r:id="rId11"/>
    <p:sldId id="269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07E2-D2A3-4EAE-A9B5-EB00C15A5E7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413-15C4-4E66-9EEB-CFA32ED4B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974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702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37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429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320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890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ikotazh-odalia.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trikotazh.odalia/" TargetMode="External"/><Relationship Id="rId5" Type="http://schemas.openxmlformats.org/officeDocument/2006/relationships/hyperlink" Target="https://trikotazh-odalia-opt.ru/" TargetMode="External"/><Relationship Id="rId4" Type="http://schemas.openxmlformats.org/officeDocument/2006/relationships/hyperlink" Target="https://trikotazh-odali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9_20_d0_b8_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500570"/>
            <a:ext cx="2574046" cy="18927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8f08d52c3770084eef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478828"/>
            <a:ext cx="2598508" cy="18076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11-27-e1471766203373eab5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636"/>
            <a:ext cx="2671200" cy="1998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643866" cy="2357454"/>
          </a:xfrm>
        </p:spPr>
        <p:txBody>
          <a:bodyPr>
            <a:noAutofit/>
          </a:bodyPr>
          <a:lstStyle/>
          <a:p>
            <a:pPr marL="85725" algn="ctr"/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Каталог продукции </a:t>
            </a:r>
            <a:r>
              <a:rPr lang="ru-RU" sz="4200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легкой промышленности, </a:t>
            </a: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выпускаемой </a:t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Ейский район</a:t>
            </a:r>
            <a:r>
              <a:rPr lang="ru-RU" sz="4200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9291290015818709225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2908" y="4929198"/>
            <a:ext cx="2671200" cy="20606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2" descr="D:\Совещания\20180227 Открытая сессия\Оформление\Шаблон слайдов верх 2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63" t="8333" r="87500" b="17598"/>
          <a:stretch>
            <a:fillRect/>
          </a:stretch>
        </p:blipFill>
        <p:spPr bwMode="auto">
          <a:xfrm>
            <a:off x="0" y="0"/>
            <a:ext cx="118148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961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«ДекоЛюкс»       ТМ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ODALIA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532" y="973050"/>
            <a:ext cx="795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международных выставок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CPM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Russian Selections Moscow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964" y="2240866"/>
            <a:ext cx="4896544" cy="3672408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4403" y="2240401"/>
            <a:ext cx="4892819" cy="3669614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65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«ДекоЛюкс»       ТМ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ODALIA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532" y="785794"/>
            <a:ext cx="8449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Отмечены многократными наградами и грамотами за отличное качество выпускаемой продукции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03" y="1500602"/>
            <a:ext cx="2144229" cy="3032183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3776181"/>
            <a:ext cx="2037835" cy="285296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4977"/>
            <a:ext cx="1985222" cy="2730265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07" y="1488013"/>
            <a:ext cx="2156499" cy="3018551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1878731" cy="2583807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9" y="3776182"/>
            <a:ext cx="1995980" cy="2745058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77" y="3776182"/>
            <a:ext cx="2074443" cy="285296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369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2815658"/>
            <a:ext cx="2455751" cy="27735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769" y="1964900"/>
            <a:ext cx="8441511" cy="4248472"/>
          </a:xfrm>
        </p:spPr>
        <p:txBody>
          <a:bodyPr>
            <a:normAutofit lnSpcReduction="10000"/>
          </a:bodyPr>
          <a:lstStyle/>
          <a:p>
            <a:pPr marL="273050" indent="-6350">
              <a:buNone/>
            </a:pPr>
            <a:r>
              <a:rPr lang="ru-RU" sz="2400" b="1" dirty="0" smtClean="0">
                <a:latin typeface="Cambria" pitchFamily="18" charset="0"/>
                <a:cs typeface="Times New Roman" pitchFamily="18" charset="0"/>
              </a:rPr>
              <a:t>Адрес местонахождения</a:t>
            </a:r>
            <a:r>
              <a:rPr lang="en-US" sz="2400" b="1" dirty="0" smtClean="0"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353680, г.Ейск ул.Герцена 7/4</a:t>
            </a:r>
          </a:p>
          <a:p>
            <a:pPr marL="273050" indent="-6350">
              <a:buNone/>
            </a:pPr>
            <a:endParaRPr lang="ru-RU" sz="1000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r>
              <a:rPr lang="ru-RU" sz="2400" b="1" dirty="0" smtClean="0">
                <a:latin typeface="Cambria" pitchFamily="18" charset="0"/>
                <a:cs typeface="Times New Roman" pitchFamily="18" charset="0"/>
              </a:rPr>
              <a:t>Телефоны для связи: </a:t>
            </a: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8(86132)7-72-10,  8 800-201-02-61</a:t>
            </a:r>
          </a:p>
          <a:p>
            <a:pPr marL="273050" indent="-6350">
              <a:buNone/>
            </a:pPr>
            <a:r>
              <a:rPr lang="en-US" sz="2400" dirty="0" err="1" smtClean="0">
                <a:latin typeface="Cambria" pitchFamily="18" charset="0"/>
                <a:cs typeface="Times New Roman" pitchFamily="18" charset="0"/>
              </a:rPr>
              <a:t>Whats</a:t>
            </a: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 app</a:t>
            </a: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: 8-918-214-60-92</a:t>
            </a:r>
            <a:endParaRPr lang="ru-RU" sz="2400" dirty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sz="2400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sz="1000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r>
              <a:rPr lang="en-US" dirty="0" smtClean="0">
                <a:latin typeface="Cambria" pitchFamily="18" charset="0"/>
                <a:cs typeface="Times New Roman" pitchFamily="18" charset="0"/>
              </a:rPr>
              <a:t>Email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3"/>
              </a:rPr>
              <a:t>info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3"/>
              </a:rPr>
              <a:t>@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3"/>
              </a:rPr>
              <a:t>trikotazh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3"/>
              </a:rPr>
              <a:t>-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3"/>
              </a:rPr>
              <a:t>odalia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3"/>
              </a:rPr>
              <a:t>ru</a:t>
            </a:r>
            <a:endParaRPr lang="ru-RU" u="sng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sz="1000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Сайты: 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u="sng" dirty="0" err="1" smtClean="0">
                <a:latin typeface="Cambria" pitchFamily="18" charset="0"/>
                <a:cs typeface="Times New Roman" pitchFamily="18" charset="0"/>
                <a:hlinkClick r:id="rId4"/>
              </a:rPr>
              <a:t>trikotazh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4"/>
              </a:rPr>
              <a:t>-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4"/>
              </a:rPr>
              <a:t>odalia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latin typeface="Cambria" pitchFamily="18" charset="0"/>
                <a:cs typeface="Times New Roman" pitchFamily="18" charset="0"/>
                <a:hlinkClick r:id="rId4"/>
              </a:rPr>
              <a:t>ru</a:t>
            </a: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4"/>
              </a:rPr>
              <a:t>/</a:t>
            </a:r>
            <a:r>
              <a:rPr lang="ru-RU" u="sng" dirty="0" smtClean="0">
                <a:latin typeface="Cambria" pitchFamily="18" charset="0"/>
                <a:cs typeface="Times New Roman" pitchFamily="18" charset="0"/>
              </a:rPr>
              <a:t>   </a:t>
            </a:r>
          </a:p>
          <a:p>
            <a:pPr marL="273050" indent="-6350">
              <a:buNone/>
            </a:pPr>
            <a:r>
              <a:rPr lang="ru-RU" u="sng" dirty="0" smtClean="0">
                <a:latin typeface="Cambria" pitchFamily="18" charset="0"/>
                <a:cs typeface="Times New Roman" pitchFamily="18" charset="0"/>
                <a:hlinkClick r:id="rId5"/>
              </a:rPr>
              <a:t>https://trikotazh-odalia-opt.ru/</a:t>
            </a:r>
            <a:endParaRPr lang="ru-RU" u="sng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r>
              <a:rPr lang="en-US" u="sng" dirty="0" smtClean="0">
                <a:latin typeface="Cambria" pitchFamily="18" charset="0"/>
                <a:cs typeface="Times New Roman" pitchFamily="18" charset="0"/>
              </a:rPr>
              <a:t>Instagram</a:t>
            </a:r>
            <a:r>
              <a:rPr lang="ru-RU" u="sng" dirty="0" smtClean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u="sng" dirty="0">
                <a:latin typeface="Cambria" pitchFamily="18" charset="0"/>
                <a:cs typeface="Times New Roman" pitchFamily="18" charset="0"/>
                <a:hlinkClick r:id="rId6"/>
              </a:rPr>
              <a:t>https://www.instagram.com/trikotazh.odalia</a:t>
            </a:r>
            <a:r>
              <a:rPr lang="en-US" u="sng" dirty="0" smtClean="0">
                <a:latin typeface="Cambria" pitchFamily="18" charset="0"/>
                <a:cs typeface="Times New Roman" pitchFamily="18" charset="0"/>
                <a:hlinkClick r:id="rId6"/>
              </a:rPr>
              <a:t>/</a:t>
            </a:r>
            <a:endParaRPr lang="ru-RU" u="sng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96752"/>
            <a:ext cx="5089768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Контактные</a:t>
            </a: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данные: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14290"/>
            <a:ext cx="8643998" cy="78581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ru-RU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ООО «ДекоЛюкс»        ТМ 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ODALIA</a:t>
            </a:r>
            <a:endParaRPr lang="ru-RU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571612"/>
            <a:ext cx="2071702" cy="192882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Выпускает: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Спортивные костюмы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Спортивные куртки и ветровки</a:t>
            </a:r>
            <a:endParaRPr lang="ru-RU" sz="1600" b="1" spc="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Брюки</a:t>
            </a:r>
            <a:endParaRPr lang="ru-RU" sz="1600" b="1" spc="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Толстовки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Шорты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Поло</a:t>
            </a:r>
            <a:endParaRPr lang="ru-RU" sz="1600" b="1" spc="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Рисунок 6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3428992" cy="47863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2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572" y="1714488"/>
            <a:ext cx="3678675" cy="488893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961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1428736"/>
          <a:ext cx="8858311" cy="529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694"/>
                <a:gridCol w="2304601"/>
                <a:gridCol w="3889016"/>
              </a:tblGrid>
              <a:tr h="5134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</a:rPr>
                        <a:t>Наименование предприятия</a:t>
                      </a:r>
                      <a:endParaRPr lang="ru-RU" sz="1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</a:rPr>
                        <a:t>Перечень выпускаемой продукции</a:t>
                      </a:r>
                      <a:endParaRPr lang="ru-RU" sz="1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</a:rPr>
                        <a:t>Технические характеристики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ru-RU" sz="1400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</a:rPr>
                        <a:t>продукции</a:t>
                      </a:r>
                      <a:endParaRPr lang="ru-RU" sz="1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63609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ООО «Спортлегпром»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костюмы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77% хлопок, 17% полиэстер, 6%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эластан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футер-диагональ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65% хлопок, 35% полиэстер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футер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трехниточный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начесом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100% полиэстер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полиэстер с начёсом (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14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ООО «Спортлегпром»</a:t>
                      </a:r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брюки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77% хлопок, 17% полиэстер, 6%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эластан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футер-диагональ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65% хлопок, 35% полиэстер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футер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трехниточный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начесом</a:t>
                      </a:r>
                    </a:p>
                    <a:p>
                      <a:pPr fontAlgn="base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100% полиэстер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полиэстер с начёсом (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</a:t>
                      </a:r>
                      <a:endParaRPr lang="ru-RU" sz="1200" dirty="0"/>
                    </a:p>
                  </a:txBody>
                  <a:tcPr/>
                </a:tc>
              </a:tr>
              <a:tr h="17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ООО «Спортлегпром»</a:t>
                      </a:r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Толстовки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77% хлопок, 17% полиэстер, 6%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эластан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футер-диагональ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65% хлопок, 35% полиэстер</a:t>
                      </a:r>
                    </a:p>
                    <a:p>
                      <a:pPr fontAlgn="base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футер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трехниточный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начесом</a:t>
                      </a:r>
                    </a:p>
                    <a:p>
                      <a:pPr fontAlgn="base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ткани: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100% полиэстер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материала: 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полиэстер с начёсом (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714356"/>
            <a:ext cx="37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Мужские спортивные костюмы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3786214" cy="48577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2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71546"/>
            <a:ext cx="3714776" cy="48577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842337"/>
            <a:ext cx="4818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синий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полиэстер с начёсом (</a:t>
            </a:r>
            <a:r>
              <a:rPr lang="ru-RU" sz="1400" dirty="0" err="1" smtClean="0">
                <a:solidFill>
                  <a:srgbClr val="FFFF00"/>
                </a:solidFill>
              </a:rPr>
              <a:t>эласт</a:t>
            </a:r>
            <a:r>
              <a:rPr lang="ru-RU" sz="1400" dirty="0" smtClean="0">
                <a:solidFill>
                  <a:srgbClr val="FFFF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5857892"/>
            <a:ext cx="45005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темно-синий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77% хлопок, 17% полиэстер, 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6</a:t>
            </a:r>
            <a:r>
              <a:rPr lang="ru-RU" sz="1400" dirty="0" smtClean="0">
                <a:solidFill>
                  <a:srgbClr val="FFFF00"/>
                </a:solidFill>
              </a:rPr>
              <a:t>% </a:t>
            </a:r>
            <a:r>
              <a:rPr lang="ru-RU" sz="1400" dirty="0" err="1" smtClean="0">
                <a:solidFill>
                  <a:srgbClr val="FFFF00"/>
                </a:solidFill>
              </a:rPr>
              <a:t>эластан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футер-диагональ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642918"/>
            <a:ext cx="37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Мужские спортивные костюмы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643338" cy="49292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642910" y="5929330"/>
            <a:ext cx="432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красно-синий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96% хлопок, 4% </a:t>
            </a:r>
            <a:r>
              <a:rPr lang="ru-RU" sz="1400" dirty="0" err="1" smtClean="0">
                <a:solidFill>
                  <a:srgbClr val="FFFF00"/>
                </a:solidFill>
              </a:rPr>
              <a:t>эластан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 </a:t>
            </a:r>
            <a:r>
              <a:rPr lang="ru-RU" sz="1400" dirty="0" err="1" smtClean="0">
                <a:solidFill>
                  <a:srgbClr val="FFFF00"/>
                </a:solidFill>
              </a:rPr>
              <a:t>двухниточный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5903893"/>
            <a:ext cx="4201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темно-синий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модифицированный полиэстер </a:t>
            </a:r>
          </a:p>
          <a:p>
            <a:r>
              <a:rPr lang="ru-RU" sz="1400" dirty="0" err="1" smtClean="0">
                <a:solidFill>
                  <a:srgbClr val="FFFF00"/>
                </a:solidFill>
              </a:rPr>
              <a:t>skuba</a:t>
            </a:r>
            <a:r>
              <a:rPr lang="ru-RU" sz="1400" dirty="0" smtClean="0">
                <a:solidFill>
                  <a:srgbClr val="FFFF00"/>
                </a:solidFill>
              </a:rPr>
              <a:t> (скуба) 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3643338" cy="492922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857232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Женские спортивные костюмы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2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552360" cy="47149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562114" cy="46434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929330"/>
            <a:ext cx="44397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Цвет:</a:t>
            </a:r>
            <a:r>
              <a:rPr lang="ru-RU" sz="1600" dirty="0" smtClean="0">
                <a:solidFill>
                  <a:srgbClr val="FFFF00"/>
                </a:solidFill>
              </a:rPr>
              <a:t> темно-синий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6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600" dirty="0" smtClean="0">
                <a:solidFill>
                  <a:srgbClr val="FFFF00"/>
                </a:solidFill>
              </a:rPr>
              <a:t>полиэстер с начёсом (</a:t>
            </a:r>
            <a:r>
              <a:rPr lang="ru-RU" sz="1600" dirty="0" err="1" smtClean="0">
                <a:solidFill>
                  <a:srgbClr val="FFFF00"/>
                </a:solidFill>
              </a:rPr>
              <a:t>эласт</a:t>
            </a:r>
            <a:r>
              <a:rPr lang="ru-RU" sz="1600" dirty="0" smtClean="0">
                <a:solidFill>
                  <a:srgbClr val="FFFF00"/>
                </a:solidFill>
              </a:rPr>
              <a:t>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928670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Женские спортивные костюмы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22184"/>
            <a:ext cx="3786214" cy="47488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4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3929090" cy="49280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6000768"/>
            <a:ext cx="3577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Цвет:</a:t>
            </a:r>
            <a:r>
              <a:rPr lang="ru-RU" sz="1600" dirty="0" smtClean="0">
                <a:solidFill>
                  <a:srgbClr val="FFFF00"/>
                </a:solidFill>
              </a:rPr>
              <a:t> сливовый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6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600" dirty="0" smtClean="0">
                <a:solidFill>
                  <a:srgbClr val="FFFF00"/>
                </a:solidFill>
              </a:rPr>
              <a:t>утеплённая (</a:t>
            </a:r>
            <a:r>
              <a:rPr lang="ru-RU" sz="1600" dirty="0" err="1" smtClean="0">
                <a:solidFill>
                  <a:srgbClr val="FFFF00"/>
                </a:solidFill>
              </a:rPr>
              <a:t>флис</a:t>
            </a:r>
            <a:r>
              <a:rPr lang="ru-RU" sz="1600" dirty="0" smtClean="0">
                <a:solidFill>
                  <a:srgbClr val="FFFF00"/>
                </a:solidFill>
              </a:rPr>
              <a:t>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785794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Женские спортивные костюмы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2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3713763" cy="49292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3671699" cy="47863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6000768"/>
            <a:ext cx="4927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темно-синий с </a:t>
            </a:r>
            <a:r>
              <a:rPr lang="ru-RU" sz="1400" dirty="0" err="1" smtClean="0">
                <a:solidFill>
                  <a:srgbClr val="FFFF00"/>
                </a:solidFill>
              </a:rPr>
              <a:t>принтом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65% хлопок, 35%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футер-велюр </a:t>
            </a:r>
            <a:r>
              <a:rPr lang="ru-RU" sz="1400" dirty="0" err="1" smtClean="0">
                <a:solidFill>
                  <a:srgbClr val="FFFF00"/>
                </a:solidFill>
              </a:rPr>
              <a:t>трехниточный</a:t>
            </a:r>
            <a:endParaRPr lang="ru-RU" sz="14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6508"/>
            <a:ext cx="4579235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</a:t>
            </a: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ДекоЛюкс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</a:t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ТМ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ODALIA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4250" y="1828733"/>
            <a:ext cx="2232248" cy="440857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ыпускает верхний вязаный женский трикотаж: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Джемперы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Кардиганы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Водолазки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Кофточки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Свитеры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Платья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Брюки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Кюлоты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Юбки и т.д.</a:t>
            </a:r>
            <a:endParaRPr lang="ru-RU" sz="16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4" y="1844824"/>
            <a:ext cx="2967794" cy="395705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01101"/>
            <a:ext cx="2845149" cy="3793192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2" y="223605"/>
            <a:ext cx="2272167" cy="2441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107570" cy="1327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71435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Женские толстовки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714776" cy="49291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5929330"/>
            <a:ext cx="492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бело-синий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65% хлопок, 35%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футер-велюр </a:t>
            </a:r>
            <a:r>
              <a:rPr lang="ru-RU" sz="1400" dirty="0" err="1" smtClean="0">
                <a:solidFill>
                  <a:srgbClr val="FFFF00"/>
                </a:solidFill>
              </a:rPr>
              <a:t>трехниточный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3857652" cy="49292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4714876" y="5903893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красный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69% хлопок, 28% полиэстер,  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3% </a:t>
            </a:r>
            <a:r>
              <a:rPr lang="ru-RU" sz="1400" dirty="0" err="1" smtClean="0">
                <a:solidFill>
                  <a:srgbClr val="FFFF00"/>
                </a:solidFill>
              </a:rPr>
              <a:t>эластан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 </a:t>
            </a:r>
            <a:r>
              <a:rPr lang="ru-RU" sz="1400" dirty="0" err="1" smtClean="0">
                <a:solidFill>
                  <a:srgbClr val="FFFF00"/>
                </a:solidFill>
              </a:rPr>
              <a:t>двухниточный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107570" cy="857232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5000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Женские толстовки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929330"/>
            <a:ext cx="492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малиновый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err="1" smtClean="0">
                <a:solidFill>
                  <a:srgbClr val="FFFF00"/>
                </a:solidFill>
              </a:rPr>
              <a:t>флис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903893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красный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69% хлопок, 28% полиэстер,  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3% </a:t>
            </a:r>
            <a:r>
              <a:rPr lang="ru-RU" sz="1400" dirty="0" err="1" smtClean="0">
                <a:solidFill>
                  <a:srgbClr val="FFFF00"/>
                </a:solidFill>
              </a:rPr>
              <a:t>эластан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 </a:t>
            </a:r>
            <a:r>
              <a:rPr lang="ru-RU" sz="1400" dirty="0" err="1" smtClean="0">
                <a:solidFill>
                  <a:srgbClr val="FFFF00"/>
                </a:solidFill>
              </a:rPr>
              <a:t>двухниточный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тостов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57232"/>
            <a:ext cx="3929090" cy="51435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7fde9e2fe21bec5e9791d688e1ee6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3857652" cy="5143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107570" cy="857232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7148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Мужские толстовки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929330"/>
            <a:ext cx="492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бордовый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err="1" smtClean="0">
                <a:solidFill>
                  <a:srgbClr val="FFFF00"/>
                </a:solidFill>
              </a:rPr>
              <a:t>флис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толстов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928670"/>
            <a:ext cx="3786196" cy="50720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толст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3786214" cy="5072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72000" y="5929330"/>
            <a:ext cx="272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темно-серый меланж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err="1" smtClean="0">
                <a:solidFill>
                  <a:srgbClr val="FFFF00"/>
                </a:solidFill>
              </a:rPr>
              <a:t>флис</a:t>
            </a:r>
            <a:endParaRPr lang="ru-RU" sz="14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107570" cy="857232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ООО «Спортлегпром»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7148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Мужские толстовки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929330"/>
            <a:ext cx="492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бордовый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100% полиэстер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err="1" smtClean="0">
                <a:solidFill>
                  <a:srgbClr val="FFFF00"/>
                </a:solidFill>
              </a:rPr>
              <a:t>флис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857892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Цвет:</a:t>
            </a:r>
            <a:r>
              <a:rPr lang="ru-RU" sz="1400" dirty="0" smtClean="0">
                <a:solidFill>
                  <a:srgbClr val="FFFF00"/>
                </a:solidFill>
              </a:rPr>
              <a:t> синий мулине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Состав ткани:</a:t>
            </a:r>
            <a:r>
              <a:rPr lang="ru-RU" sz="1400" dirty="0" smtClean="0">
                <a:solidFill>
                  <a:srgbClr val="FFFF00"/>
                </a:solidFill>
              </a:rPr>
              <a:t> 77% хлопок, 17% полиэстер, 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6</a:t>
            </a:r>
            <a:r>
              <a:rPr lang="ru-RU" sz="1400" dirty="0" smtClean="0">
                <a:solidFill>
                  <a:srgbClr val="FFFF00"/>
                </a:solidFill>
              </a:rPr>
              <a:t>% </a:t>
            </a:r>
            <a:r>
              <a:rPr lang="ru-RU" sz="1400" dirty="0" err="1" smtClean="0">
                <a:solidFill>
                  <a:srgbClr val="FFFF00"/>
                </a:solidFill>
              </a:rPr>
              <a:t>эластан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b="1" dirty="0" smtClean="0">
                <a:solidFill>
                  <a:srgbClr val="FFFF00"/>
                </a:solidFill>
              </a:rPr>
              <a:t>Тип материала: </a:t>
            </a:r>
            <a:r>
              <a:rPr lang="ru-RU" sz="1400" dirty="0" smtClean="0">
                <a:solidFill>
                  <a:srgbClr val="FFFF00"/>
                </a:solidFill>
              </a:rPr>
              <a:t>футер-диагональ</a:t>
            </a:r>
          </a:p>
          <a:p>
            <a:endParaRPr lang="ru-RU" dirty="0"/>
          </a:p>
        </p:txBody>
      </p:sp>
      <p:pic>
        <p:nvPicPr>
          <p:cNvPr id="9" name="Рисунок 8" descr="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00108"/>
            <a:ext cx="3500462" cy="49291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3786196" cy="48577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79190"/>
            <a:ext cx="8512949" cy="4678810"/>
          </a:xfrm>
        </p:spPr>
        <p:txBody>
          <a:bodyPr>
            <a:normAutofit/>
          </a:bodyPr>
          <a:lstStyle/>
          <a:p>
            <a:pPr marL="273050" indent="-63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Адрес местонахождения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Ейск, улица Мира, дом 105, корпус Е, этаж 4,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ком. 55-57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63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Телефон для связи: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+7 (966) 024-77-05</a:t>
            </a:r>
          </a:p>
          <a:p>
            <a:pPr marL="273050" indent="-63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slegprom@mail.ru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63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Сайт: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https://www.addic.ru </a:t>
            </a:r>
          </a:p>
          <a:p>
            <a:pPr marL="273050" indent="-6350">
              <a:buNone/>
            </a:pPr>
            <a:endParaRPr lang="ru-RU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285860"/>
            <a:ext cx="5089768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Контактные данные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: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28604"/>
            <a:ext cx="8643998" cy="78581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ru-RU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ООО «Спортлегпром»</a:t>
            </a:r>
            <a:endParaRPr lang="ru-RU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t="20228" r="85409" b="68376"/>
          <a:stretch>
            <a:fillRect/>
          </a:stretch>
        </p:blipFill>
        <p:spPr bwMode="auto">
          <a:xfrm>
            <a:off x="5500694" y="4357694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59758"/>
            <a:ext cx="6731375" cy="6655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производстве трикотажа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использует вискозу, хлопок, шерсть, эластан, кашемир.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9980" y="139578"/>
            <a:ext cx="8786874" cy="697133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ООО «ДекоЛюкс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»          ТМ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ODALIA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58" y="3449185"/>
            <a:ext cx="4320480" cy="324036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58" y="1748377"/>
            <a:ext cx="4320480" cy="116653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8377"/>
            <a:ext cx="3705547" cy="4941168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731375" cy="4495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Вяжем изделия широкого размерного ряда от 42 до 56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9980" y="139578"/>
            <a:ext cx="8786874" cy="697133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ООО «ДекоЛюкс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itchFamily="18" charset="0"/>
              </a:rPr>
              <a:t>»          ТМ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ODALIA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064895" cy="4536504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960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76" y="260648"/>
            <a:ext cx="9053399" cy="762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ООО «ДекоЛюкс»       ТМ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ODALIA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73958"/>
            <a:ext cx="3866810" cy="5157192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3958"/>
            <a:ext cx="3889122" cy="5185495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43808" y="6259453"/>
            <a:ext cx="3528392" cy="41697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Костюм: жакет, топ, кюлоты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ООО «ДекоЛюкс»       ТМ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ODALIA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908720"/>
            <a:ext cx="3949115" cy="5265007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61" y="908720"/>
            <a:ext cx="3969380" cy="529332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43808" y="6259453"/>
            <a:ext cx="3528392" cy="41697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Кардиганы летние и зимние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ООО «ДекоЛюкс»       ТМ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ODALIA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94693" y="6163885"/>
            <a:ext cx="3528392" cy="367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Платья летние и зимние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38" y="936803"/>
            <a:ext cx="3794227" cy="505850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6803"/>
            <a:ext cx="3793881" cy="505850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471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ООО «ДекоЛюкс»       ТМ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ODALIA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63266" y="6237312"/>
            <a:ext cx="2817467" cy="367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Кофточки и джемперы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61" y="869696"/>
            <a:ext cx="3942680" cy="5256434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" y="869696"/>
            <a:ext cx="3969938" cy="529418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76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ООО «ДекоЛюкс»       ТМ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ODALIA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79912" y="6274793"/>
            <a:ext cx="1912790" cy="367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Юбки и брюки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0" y="961919"/>
            <a:ext cx="3900548" cy="5202147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61919"/>
            <a:ext cx="3900548" cy="5201693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556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631</Words>
  <Application>Microsoft Office PowerPoint</Application>
  <PresentationFormat>Экран (4:3)</PresentationFormat>
  <Paragraphs>164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Каталог продукции легкой промышленности, выпускаемой  на территории муниципального образования Ейский район </vt:lpstr>
      <vt:lpstr>  ООО «ДекоЛюкс»   ТМ ODALIA</vt:lpstr>
      <vt:lpstr>В производстве трикотажа использует вискозу, хлопок, шерсть, эластан, кашемир.</vt:lpstr>
      <vt:lpstr>Вяжем изделия широкого размерного ряда от 42 до 56</vt:lpstr>
      <vt:lpstr>Костюм: жакет, топ, кюлоты</vt:lpstr>
      <vt:lpstr>                                      </vt:lpstr>
      <vt:lpstr>                                      </vt:lpstr>
      <vt:lpstr>                                      </vt:lpstr>
      <vt:lpstr>                                      </vt:lpstr>
      <vt:lpstr>    ООО «ДекоЛюкс»       ТМ ODALIA </vt:lpstr>
      <vt:lpstr>    ООО «ДекоЛюкс»       ТМ ODALIA </vt:lpstr>
      <vt:lpstr>Контактные данные:</vt:lpstr>
      <vt:lpstr>  ООО «Спортлегпром» </vt:lpstr>
      <vt:lpstr>    ООО «Спортлегпром»</vt:lpstr>
      <vt:lpstr>  ООО «Спортлегпром» </vt:lpstr>
      <vt:lpstr>  ООО «Спортлегпром» </vt:lpstr>
      <vt:lpstr>  ООО «Спортлегпром» </vt:lpstr>
      <vt:lpstr>  ООО «Спортлегпром» </vt:lpstr>
      <vt:lpstr>  ООО «Спортлегпром» </vt:lpstr>
      <vt:lpstr>  ООО «Спортлегпром» </vt:lpstr>
      <vt:lpstr>  ООО «Спортлегпром» </vt:lpstr>
      <vt:lpstr>  ООО «Спортлегпром» </vt:lpstr>
      <vt:lpstr>  ООО «Спортлегпром» </vt:lpstr>
      <vt:lpstr>Контактные данные: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промышленной продукции, выпускаемой на территории МО Ейский район</dc:title>
  <dc:creator>u11_04</dc:creator>
  <cp:lastModifiedBy>u11_05</cp:lastModifiedBy>
  <cp:revision>171</cp:revision>
  <dcterms:created xsi:type="dcterms:W3CDTF">2020-10-08T11:05:12Z</dcterms:created>
  <dcterms:modified xsi:type="dcterms:W3CDTF">2020-12-10T10:57:48Z</dcterms:modified>
</cp:coreProperties>
</file>